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3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0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>
        <p:scale>
          <a:sx n="115" d="100"/>
          <a:sy n="115" d="100"/>
        </p:scale>
        <p:origin x="10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A4EC3-4CD6-F24A-A5F7-B43A61E13BA9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73AA4-FF9F-734B-8D64-9399329CE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71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D73AA4-FF9F-734B-8D64-9399329CE0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4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7748-160E-9A4A-A770-0958D85DA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70B5B-12A1-0E4A-8AFD-5017D1FF9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AD04-A879-9542-8FCA-AFE17C649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69296-F3F5-7F4A-BA0F-6D43A3C9F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06339-0F77-354B-9DC3-4D27282A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01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C1A8-5569-8145-BD74-A27B6C17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FD05E-22B4-904B-B97B-1BEEF203A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1E56C-5701-7D4C-B29F-25949B2AF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803D8-3387-C848-B7FA-A0A0B42A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79CF6-BB3E-F845-A2D8-8931F220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04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759DE3-2A61-E744-90EA-55AA9F86B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618DC-A456-BD4F-8B16-778063A41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5C054-B655-304E-AB6B-7897B65E7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CE1AD-BDF7-B346-A4BF-BFF616C33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F3F52-EDB6-9247-8572-20507AFF0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2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9B8E4-0393-AC40-9DE5-2E673FB78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5C04E-E075-3A4E-BE7D-B26875E0E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09EC9-3BEA-8740-90D0-E2745C71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BB29A-166B-3243-AE43-F7212E81E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007A2-0108-3C4E-9C57-29F0AB3B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614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F015-3D4E-3047-94B8-FF277F0B5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EC0EE-7E6F-8843-98E0-E9A8884B5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EB19F-F270-2A45-AA14-E649980DD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60FA9-73FC-5142-B105-B81B6BF2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FBF86-E428-0B4E-BD22-612067802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63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F48BA-C7C1-4547-AEC7-20BCC294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BCCF-0F03-F74F-BCB9-51E2B0749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D9D90-5245-6348-BE76-D90064955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07246-E579-6E48-98AD-DFEB1A60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16E2-16E2-5441-928C-0D889AF9D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C261C-9245-8545-BC2A-E529392A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1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5C0A-D80E-E145-BABE-968A8D15C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33269-DD37-604C-8ADC-C4B85D7CA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BBF6B9-71FA-9247-AB31-72FE46E9B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05E745-CA1C-F842-9795-4B8F0BA55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42F7F-77B7-6A49-9615-264497A27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C28C1-1858-254D-BFC1-B773C2FF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CA4F14-22CA-3649-857E-9F41B94A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9FA22-AB70-AE41-9E92-9E73D91C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4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9109-4634-C646-AF62-DD45C4CC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525A-302D-DB4F-8353-A324AE03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0BBF1-70D7-1844-BF73-0906EE56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0CC32-DBC5-3E4D-86F5-95B2B5B6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43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013FA9-DD52-AB44-8CA1-6719E5E3F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1FFDFA-A2DB-E748-A4C3-9BD6E33B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97386-C496-F846-AC40-CAF1A1E8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1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9892D-4AA3-C44B-9FE4-CCCBCED05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50329-1F51-5446-9048-0A3955AB7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7260B-D38D-2E4F-9BB6-E72561D25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0E005-C1A8-8D4B-849A-5AD6E320A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3ACD9-DD3D-374E-B742-DC5C2549B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6EDE6-AE78-C445-AF8D-3C3723C1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21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DDB6-FA2F-A24C-9002-A1EEC8EA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ED427F-2FA0-924E-BE55-A45E1E170B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477E80-1E95-A54D-82AF-A459AD284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FDDF8-3C27-9D4C-8850-CD87F7AA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23639-D047-B341-B83F-628767B69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67DBB-D651-1445-9BF9-2456A17D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6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91639B-5F9E-6E40-83D1-9AB37085D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A778A-E35D-BD4D-B159-9F8E819D0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F1E48-7A05-E846-B0A6-6A2DC283F2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6486B-0F51-0C41-8244-CCF4A662CDA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0B4B6-7AB8-DC44-929B-5573F2924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EBF8-8A3A-554D-A060-6BA4136EF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B95A6-9485-174D-B77E-0C15ED0B1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15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740C488-80B4-7E47-A94F-66AF2DD84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0"/>
          <a:stretch/>
        </p:blipFill>
        <p:spPr>
          <a:xfrm>
            <a:off x="9795" y="-1"/>
            <a:ext cx="12182205" cy="66169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DA51EC-7E0E-7A4C-A164-E6F3C9F10ADF}"/>
              </a:ext>
            </a:extLst>
          </p:cNvPr>
          <p:cNvSpPr/>
          <p:nvPr/>
        </p:nvSpPr>
        <p:spPr>
          <a:xfrm>
            <a:off x="6232638" y="2848299"/>
            <a:ext cx="2627586" cy="42591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D5C04C-D5E4-394C-A51A-7E40604974AB}"/>
              </a:ext>
            </a:extLst>
          </p:cNvPr>
          <p:cNvSpPr/>
          <p:nvPr/>
        </p:nvSpPr>
        <p:spPr>
          <a:xfrm>
            <a:off x="6358758" y="1618591"/>
            <a:ext cx="1524000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2F10C4-72B6-3E48-B63F-D3E1CC9F72E1}"/>
              </a:ext>
            </a:extLst>
          </p:cNvPr>
          <p:cNvSpPr/>
          <p:nvPr/>
        </p:nvSpPr>
        <p:spPr>
          <a:xfrm>
            <a:off x="0" y="-26897"/>
            <a:ext cx="777766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FFC53B-AB74-AE4E-818A-5CF4AA740E22}"/>
              </a:ext>
            </a:extLst>
          </p:cNvPr>
          <p:cNvSpPr/>
          <p:nvPr/>
        </p:nvSpPr>
        <p:spPr>
          <a:xfrm>
            <a:off x="9779876" y="0"/>
            <a:ext cx="2412124" cy="56192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9CE9628-A301-2547-8B93-6B551CE58390}"/>
              </a:ext>
            </a:extLst>
          </p:cNvPr>
          <p:cNvSpPr/>
          <p:nvPr/>
        </p:nvSpPr>
        <p:spPr>
          <a:xfrm>
            <a:off x="728338" y="12562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DF9E99-6D8D-7345-94A4-C1025C46C937}"/>
              </a:ext>
            </a:extLst>
          </p:cNvPr>
          <p:cNvSpPr/>
          <p:nvPr/>
        </p:nvSpPr>
        <p:spPr>
          <a:xfrm>
            <a:off x="7820973" y="175875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CADB142-C9AC-3F4D-9CF6-594DC380DB7A}"/>
              </a:ext>
            </a:extLst>
          </p:cNvPr>
          <p:cNvSpPr/>
          <p:nvPr/>
        </p:nvSpPr>
        <p:spPr>
          <a:xfrm>
            <a:off x="8792191" y="291936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988309-5D21-1748-ACC7-B1328450A768}"/>
              </a:ext>
            </a:extLst>
          </p:cNvPr>
          <p:cNvSpPr/>
          <p:nvPr/>
        </p:nvSpPr>
        <p:spPr>
          <a:xfrm>
            <a:off x="9543677" y="12562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8340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2CDD69-4C84-F349-82D2-FDE2999EE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4024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09CEDC-00FC-714B-9323-DB26271F03C4}"/>
              </a:ext>
            </a:extLst>
          </p:cNvPr>
          <p:cNvSpPr/>
          <p:nvPr/>
        </p:nvSpPr>
        <p:spPr>
          <a:xfrm>
            <a:off x="4992411" y="588579"/>
            <a:ext cx="4351285" cy="561252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59C78C-8536-3540-8AB2-18CDC2EAEC2A}"/>
              </a:ext>
            </a:extLst>
          </p:cNvPr>
          <p:cNvSpPr/>
          <p:nvPr/>
        </p:nvSpPr>
        <p:spPr>
          <a:xfrm>
            <a:off x="4825830" y="47821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12638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48C46D3-A5D7-5947-B8C0-72393329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89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8373FF-C8FC-3144-8AE0-C4C24078C732}"/>
              </a:ext>
            </a:extLst>
          </p:cNvPr>
          <p:cNvSpPr/>
          <p:nvPr/>
        </p:nvSpPr>
        <p:spPr>
          <a:xfrm>
            <a:off x="4540469" y="493986"/>
            <a:ext cx="3142593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9F3CFBF-BE7E-A642-A21E-5BB1D737CE38}"/>
              </a:ext>
            </a:extLst>
          </p:cNvPr>
          <p:cNvSpPr/>
          <p:nvPr/>
        </p:nvSpPr>
        <p:spPr>
          <a:xfrm>
            <a:off x="7535917" y="66215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B5721E-35C3-B741-92AF-72E3E816E4C3}"/>
              </a:ext>
            </a:extLst>
          </p:cNvPr>
          <p:cNvSpPr/>
          <p:nvPr/>
        </p:nvSpPr>
        <p:spPr>
          <a:xfrm>
            <a:off x="4524703" y="2569777"/>
            <a:ext cx="3142593" cy="45194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D2FCCC-91AE-DA4C-A25A-6A1D9A381976}"/>
              </a:ext>
            </a:extLst>
          </p:cNvPr>
          <p:cNvSpPr/>
          <p:nvPr/>
        </p:nvSpPr>
        <p:spPr>
          <a:xfrm>
            <a:off x="7535917" y="265385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C916D-DA24-E841-BB10-C453F8E52134}"/>
              </a:ext>
            </a:extLst>
          </p:cNvPr>
          <p:cNvSpPr/>
          <p:nvPr/>
        </p:nvSpPr>
        <p:spPr>
          <a:xfrm>
            <a:off x="4524703" y="3405354"/>
            <a:ext cx="3142593" cy="45194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030DD87-5AFE-F840-B4E7-511B2F5479E1}"/>
              </a:ext>
            </a:extLst>
          </p:cNvPr>
          <p:cNvSpPr/>
          <p:nvPr/>
        </p:nvSpPr>
        <p:spPr>
          <a:xfrm>
            <a:off x="7535917" y="348943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71A961-08BE-8D44-8C08-53539F006715}"/>
              </a:ext>
            </a:extLst>
          </p:cNvPr>
          <p:cNvSpPr/>
          <p:nvPr/>
        </p:nvSpPr>
        <p:spPr>
          <a:xfrm>
            <a:off x="5486399" y="4385671"/>
            <a:ext cx="1229712" cy="3113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E7F3806-BB2F-C74F-ACA5-0B0CA153603B}"/>
              </a:ext>
            </a:extLst>
          </p:cNvPr>
          <p:cNvSpPr/>
          <p:nvPr/>
        </p:nvSpPr>
        <p:spPr>
          <a:xfrm>
            <a:off x="6653051" y="439947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99940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FBEA73-DB03-E446-858E-95469868D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31054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159E5B-9978-EB40-A20A-24A2545537E2}"/>
              </a:ext>
            </a:extLst>
          </p:cNvPr>
          <p:cNvSpPr/>
          <p:nvPr/>
        </p:nvSpPr>
        <p:spPr>
          <a:xfrm>
            <a:off x="5034454" y="613247"/>
            <a:ext cx="4351284" cy="18251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7C713D6-B46B-C545-BFFA-BF2C9761A590}"/>
              </a:ext>
            </a:extLst>
          </p:cNvPr>
          <p:cNvSpPr/>
          <p:nvPr/>
        </p:nvSpPr>
        <p:spPr>
          <a:xfrm>
            <a:off x="4860980" y="47135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913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361A566-7B09-9D43-AC11-2FA3FB5C0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980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3B653C-8885-FA4B-A502-409045A4AFEA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17349C-B7CB-0C47-8653-95FEED37EDB1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FAD75-15C3-9249-A2D8-F951950A8C4C}"/>
              </a:ext>
            </a:extLst>
          </p:cNvPr>
          <p:cNvSpPr/>
          <p:nvPr/>
        </p:nvSpPr>
        <p:spPr>
          <a:xfrm>
            <a:off x="2501463" y="2890343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6E9507-D632-DE43-8923-FBC269893E85}"/>
              </a:ext>
            </a:extLst>
          </p:cNvPr>
          <p:cNvSpPr/>
          <p:nvPr/>
        </p:nvSpPr>
        <p:spPr>
          <a:xfrm>
            <a:off x="2249213" y="293094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AFA668-3932-6648-9FA0-990E3B02D1B4}"/>
              </a:ext>
            </a:extLst>
          </p:cNvPr>
          <p:cNvSpPr/>
          <p:nvPr/>
        </p:nvSpPr>
        <p:spPr>
          <a:xfrm>
            <a:off x="2501463" y="325533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7DEEF1-5EBA-C24D-8009-B744F4C6E8AA}"/>
              </a:ext>
            </a:extLst>
          </p:cNvPr>
          <p:cNvSpPr/>
          <p:nvPr/>
        </p:nvSpPr>
        <p:spPr>
          <a:xfrm>
            <a:off x="2259723" y="329594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8A1B4B-81C4-6F44-B23B-FB5B1C9D4E04}"/>
              </a:ext>
            </a:extLst>
          </p:cNvPr>
          <p:cNvSpPr/>
          <p:nvPr/>
        </p:nvSpPr>
        <p:spPr>
          <a:xfrm>
            <a:off x="8376744" y="1045288"/>
            <a:ext cx="1371601" cy="55466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089B45-B5AE-214C-9C61-82800829D218}"/>
              </a:ext>
            </a:extLst>
          </p:cNvPr>
          <p:cNvSpPr/>
          <p:nvPr/>
        </p:nvSpPr>
        <p:spPr>
          <a:xfrm>
            <a:off x="8145514" y="118073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35637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D1ACEF-1195-4348-B1A1-B430E1401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15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EDA0E9-D4BD-4245-BBFA-605C906082A8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1826D6D-093E-3B43-A6E2-A903F5771E04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81B609-51EE-D147-AAEF-90C0B8C31CF6}"/>
              </a:ext>
            </a:extLst>
          </p:cNvPr>
          <p:cNvSpPr/>
          <p:nvPr/>
        </p:nvSpPr>
        <p:spPr>
          <a:xfrm>
            <a:off x="4109546" y="2565956"/>
            <a:ext cx="1986454" cy="189043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622AA2C-D2FF-B642-8AB2-CB09607405BE}"/>
              </a:ext>
            </a:extLst>
          </p:cNvPr>
          <p:cNvSpPr/>
          <p:nvPr/>
        </p:nvSpPr>
        <p:spPr>
          <a:xfrm>
            <a:off x="3962401" y="252535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24921C-067A-7747-BC52-D0A39BD7F100}"/>
              </a:ext>
            </a:extLst>
          </p:cNvPr>
          <p:cNvSpPr/>
          <p:nvPr/>
        </p:nvSpPr>
        <p:spPr>
          <a:xfrm>
            <a:off x="7493878" y="3928483"/>
            <a:ext cx="1545018" cy="5173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17CBFA8-1E91-E943-96C1-560BFB72E0F7}"/>
              </a:ext>
            </a:extLst>
          </p:cNvPr>
          <p:cNvSpPr/>
          <p:nvPr/>
        </p:nvSpPr>
        <p:spPr>
          <a:xfrm>
            <a:off x="7241628" y="404528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60113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341DD4-65FD-8E43-B7B9-AD087E7F2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37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943CAA-8C6C-6240-A555-A324F985F540}"/>
              </a:ext>
            </a:extLst>
          </p:cNvPr>
          <p:cNvSpPr/>
          <p:nvPr/>
        </p:nvSpPr>
        <p:spPr>
          <a:xfrm>
            <a:off x="2490952" y="289321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ECCA2F7-D90B-2A46-A3A7-ED2386B2EB92}"/>
              </a:ext>
            </a:extLst>
          </p:cNvPr>
          <p:cNvSpPr/>
          <p:nvPr/>
        </p:nvSpPr>
        <p:spPr>
          <a:xfrm>
            <a:off x="2238702" y="293382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C4C77E-19A6-2445-BCF1-718B41B3D077}"/>
              </a:ext>
            </a:extLst>
          </p:cNvPr>
          <p:cNvSpPr/>
          <p:nvPr/>
        </p:nvSpPr>
        <p:spPr>
          <a:xfrm>
            <a:off x="4056996" y="2568827"/>
            <a:ext cx="2354315" cy="1961132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BE2C2B-DCAC-6D4E-B01F-080FB279E8F2}"/>
              </a:ext>
            </a:extLst>
          </p:cNvPr>
          <p:cNvSpPr/>
          <p:nvPr/>
        </p:nvSpPr>
        <p:spPr>
          <a:xfrm>
            <a:off x="3909851" y="242693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795C77-BD99-B94C-8603-050C75342F9C}"/>
              </a:ext>
            </a:extLst>
          </p:cNvPr>
          <p:cNvSpPr/>
          <p:nvPr/>
        </p:nvSpPr>
        <p:spPr>
          <a:xfrm>
            <a:off x="8282151" y="3498993"/>
            <a:ext cx="777766" cy="54749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C6113C6-FBA5-D841-B2A0-804A598CFDF8}"/>
              </a:ext>
            </a:extLst>
          </p:cNvPr>
          <p:cNvSpPr/>
          <p:nvPr/>
        </p:nvSpPr>
        <p:spPr>
          <a:xfrm>
            <a:off x="8029901" y="362224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6645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A08323F5-47BC-FF43-BEA1-CCC4CD3F7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993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B239FD-6D1E-1F46-88E8-BBAB9C63E16F}"/>
              </a:ext>
            </a:extLst>
          </p:cNvPr>
          <p:cNvSpPr/>
          <p:nvPr/>
        </p:nvSpPr>
        <p:spPr>
          <a:xfrm>
            <a:off x="3058510" y="-42040"/>
            <a:ext cx="5665076" cy="56755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835D528-07A8-D242-836A-57097BB4602D}"/>
              </a:ext>
            </a:extLst>
          </p:cNvPr>
          <p:cNvSpPr/>
          <p:nvPr/>
        </p:nvSpPr>
        <p:spPr>
          <a:xfrm>
            <a:off x="2806260" y="8264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831B0A-0F6E-5B4D-9F24-73EB7F5DEF9C}"/>
              </a:ext>
            </a:extLst>
          </p:cNvPr>
          <p:cNvSpPr/>
          <p:nvPr/>
        </p:nvSpPr>
        <p:spPr>
          <a:xfrm>
            <a:off x="6905296" y="3881186"/>
            <a:ext cx="1713187" cy="42805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680509D-42D5-7940-81BB-945F9AD53593}"/>
              </a:ext>
            </a:extLst>
          </p:cNvPr>
          <p:cNvSpPr/>
          <p:nvPr/>
        </p:nvSpPr>
        <p:spPr>
          <a:xfrm>
            <a:off x="6632026" y="394281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921499-990B-DD48-8A76-CBBF542728F8}"/>
              </a:ext>
            </a:extLst>
          </p:cNvPr>
          <p:cNvSpPr/>
          <p:nvPr/>
        </p:nvSpPr>
        <p:spPr>
          <a:xfrm>
            <a:off x="2511972" y="2325655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9D7D6C-4DF8-5A48-9987-9EF85F023C39}"/>
              </a:ext>
            </a:extLst>
          </p:cNvPr>
          <p:cNvSpPr/>
          <p:nvPr/>
        </p:nvSpPr>
        <p:spPr>
          <a:xfrm>
            <a:off x="2259722" y="236626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1041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121130-525C-E540-8CE3-2E99F37EA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6104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FC2CD1-1FA9-9A46-BAFA-F4FF8DBAECDC}"/>
              </a:ext>
            </a:extLst>
          </p:cNvPr>
          <p:cNvSpPr/>
          <p:nvPr/>
        </p:nvSpPr>
        <p:spPr>
          <a:xfrm>
            <a:off x="4498428" y="2441269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F79117D-F3AC-954E-A795-B80B30892667}"/>
              </a:ext>
            </a:extLst>
          </p:cNvPr>
          <p:cNvSpPr/>
          <p:nvPr/>
        </p:nvSpPr>
        <p:spPr>
          <a:xfrm>
            <a:off x="4246178" y="248187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17608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1C6DC08-E067-B541-81E3-80AE8F012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6953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D7089F-8F62-3C44-AEF3-53FD8EB26AA7}"/>
              </a:ext>
            </a:extLst>
          </p:cNvPr>
          <p:cNvSpPr/>
          <p:nvPr/>
        </p:nvSpPr>
        <p:spPr>
          <a:xfrm>
            <a:off x="3951891" y="-63060"/>
            <a:ext cx="3846786" cy="5150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E0581A-44C2-CE4B-BF5B-625C774F28AB}"/>
              </a:ext>
            </a:extLst>
          </p:cNvPr>
          <p:cNvSpPr/>
          <p:nvPr/>
        </p:nvSpPr>
        <p:spPr>
          <a:xfrm>
            <a:off x="3689131" y="5111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E43E7F-F60D-EE49-8605-F7A230BFAEC1}"/>
              </a:ext>
            </a:extLst>
          </p:cNvPr>
          <p:cNvSpPr/>
          <p:nvPr/>
        </p:nvSpPr>
        <p:spPr>
          <a:xfrm>
            <a:off x="5875284" y="646389"/>
            <a:ext cx="4666592" cy="5150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TEST A was removed/cancelled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5F5A9E-D3B0-1D47-9F3E-FD9A22208B10}"/>
              </a:ext>
            </a:extLst>
          </p:cNvPr>
          <p:cNvSpPr/>
          <p:nvPr/>
        </p:nvSpPr>
        <p:spPr>
          <a:xfrm>
            <a:off x="5612524" y="76056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05361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BDC1BD9-5794-A14E-A2C7-F4310C86F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322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73B5D4-DAAB-7F42-B760-F04B1DE34865}"/>
              </a:ext>
            </a:extLst>
          </p:cNvPr>
          <p:cNvSpPr/>
          <p:nvPr/>
        </p:nvSpPr>
        <p:spPr>
          <a:xfrm>
            <a:off x="3815255" y="4837627"/>
            <a:ext cx="882868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AEF9EB-087C-9B41-ADAF-0D204B4DC515}"/>
              </a:ext>
            </a:extLst>
          </p:cNvPr>
          <p:cNvSpPr/>
          <p:nvPr/>
        </p:nvSpPr>
        <p:spPr>
          <a:xfrm>
            <a:off x="4109544" y="511328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775854-6FC5-F74F-8056-532627B51E80}"/>
              </a:ext>
            </a:extLst>
          </p:cNvPr>
          <p:cNvSpPr/>
          <p:nvPr/>
        </p:nvSpPr>
        <p:spPr>
          <a:xfrm>
            <a:off x="4698124" y="4837627"/>
            <a:ext cx="704194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7CB8125-FBD3-F841-8D33-603B89E1F2AD}"/>
              </a:ext>
            </a:extLst>
          </p:cNvPr>
          <p:cNvSpPr/>
          <p:nvPr/>
        </p:nvSpPr>
        <p:spPr>
          <a:xfrm>
            <a:off x="4903076" y="511327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7847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EE2BBD-CAEE-F848-9908-878CE1974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218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D95C325-BC71-AA41-8C71-836624D5BB82}"/>
              </a:ext>
            </a:extLst>
          </p:cNvPr>
          <p:cNvSpPr/>
          <p:nvPr/>
        </p:nvSpPr>
        <p:spPr>
          <a:xfrm>
            <a:off x="3553773" y="0"/>
            <a:ext cx="5120669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C6C056-0C9C-DB42-9ADB-A6038FB0DC72}"/>
              </a:ext>
            </a:extLst>
          </p:cNvPr>
          <p:cNvSpPr/>
          <p:nvPr/>
        </p:nvSpPr>
        <p:spPr>
          <a:xfrm>
            <a:off x="8576725" y="152523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48339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2DB5607-955A-1346-9B3B-B7B518B2D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9709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33ADB-34E2-E94B-8B95-0004BCF41359}"/>
              </a:ext>
            </a:extLst>
          </p:cNvPr>
          <p:cNvSpPr/>
          <p:nvPr/>
        </p:nvSpPr>
        <p:spPr>
          <a:xfrm>
            <a:off x="2921876" y="-42041"/>
            <a:ext cx="5980385" cy="578069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F8189F-3159-5840-B658-0BF7095A625D}"/>
              </a:ext>
            </a:extLst>
          </p:cNvPr>
          <p:cNvSpPr/>
          <p:nvPr/>
        </p:nvSpPr>
        <p:spPr>
          <a:xfrm>
            <a:off x="2680135" y="94593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628614-CE40-F24F-9BC1-927BF15CBBAF}"/>
              </a:ext>
            </a:extLst>
          </p:cNvPr>
          <p:cNvSpPr/>
          <p:nvPr/>
        </p:nvSpPr>
        <p:spPr>
          <a:xfrm>
            <a:off x="7052442" y="3857298"/>
            <a:ext cx="1597572" cy="48347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CE00E0-0BFC-6447-BEC5-5D916FC15401}"/>
              </a:ext>
            </a:extLst>
          </p:cNvPr>
          <p:cNvSpPr/>
          <p:nvPr/>
        </p:nvSpPr>
        <p:spPr>
          <a:xfrm>
            <a:off x="6800192" y="395045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9143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AEECE9-40DF-6340-BCEE-A97C5AD83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3202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05259B-6465-B945-92E7-488F4A768D3F}"/>
              </a:ext>
            </a:extLst>
          </p:cNvPr>
          <p:cNvSpPr/>
          <p:nvPr/>
        </p:nvSpPr>
        <p:spPr>
          <a:xfrm>
            <a:off x="3384332" y="-42040"/>
            <a:ext cx="4981902" cy="59909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DF9641-27CA-6143-B019-9CC8C6E2EFED}"/>
              </a:ext>
            </a:extLst>
          </p:cNvPr>
          <p:cNvSpPr/>
          <p:nvPr/>
        </p:nvSpPr>
        <p:spPr>
          <a:xfrm>
            <a:off x="3132082" y="11417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48622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E7154E-7360-7347-807B-EC41E414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5322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173DC16-17CC-BF46-BFBD-91937ADD8958}"/>
              </a:ext>
            </a:extLst>
          </p:cNvPr>
          <p:cNvSpPr/>
          <p:nvPr/>
        </p:nvSpPr>
        <p:spPr>
          <a:xfrm>
            <a:off x="7010401" y="3193710"/>
            <a:ext cx="1608081" cy="40083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450B2C3-9713-8E43-8E08-3186860B06D4}"/>
              </a:ext>
            </a:extLst>
          </p:cNvPr>
          <p:cNvSpPr/>
          <p:nvPr/>
        </p:nvSpPr>
        <p:spPr>
          <a:xfrm>
            <a:off x="6758151" y="324626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EA42E7-74A3-834B-A7A0-B69052E3A716}"/>
              </a:ext>
            </a:extLst>
          </p:cNvPr>
          <p:cNvSpPr/>
          <p:nvPr/>
        </p:nvSpPr>
        <p:spPr>
          <a:xfrm>
            <a:off x="3936124" y="2243959"/>
            <a:ext cx="4797973" cy="1487214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319FF8A-3355-CF49-89E7-56C322A1EC07}"/>
              </a:ext>
            </a:extLst>
          </p:cNvPr>
          <p:cNvSpPr/>
          <p:nvPr/>
        </p:nvSpPr>
        <p:spPr>
          <a:xfrm>
            <a:off x="3788979" y="210206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19942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CFD8F5A-2BBE-E446-A323-3C605775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6663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31AFFC-0A4A-DB4A-A751-BAADC89553CC}"/>
              </a:ext>
            </a:extLst>
          </p:cNvPr>
          <p:cNvSpPr/>
          <p:nvPr/>
        </p:nvSpPr>
        <p:spPr>
          <a:xfrm>
            <a:off x="2583069" y="2284216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7765CA-CCBC-7A4B-B046-A3DCB7D25C82}"/>
              </a:ext>
            </a:extLst>
          </p:cNvPr>
          <p:cNvSpPr/>
          <p:nvPr/>
        </p:nvSpPr>
        <p:spPr>
          <a:xfrm>
            <a:off x="2357272" y="229557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79B34-72C3-7B4F-8C4B-B811A04C16D6}"/>
              </a:ext>
            </a:extLst>
          </p:cNvPr>
          <p:cNvSpPr/>
          <p:nvPr/>
        </p:nvSpPr>
        <p:spPr>
          <a:xfrm>
            <a:off x="2583068" y="2555421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2C47B8-12DC-AE4B-9333-6E5E3C5EF51F}"/>
              </a:ext>
            </a:extLst>
          </p:cNvPr>
          <p:cNvSpPr/>
          <p:nvPr/>
        </p:nvSpPr>
        <p:spPr>
          <a:xfrm>
            <a:off x="2583068" y="2826626"/>
            <a:ext cx="1021979" cy="3329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AE321A-89DD-F94D-8176-544B75E41280}"/>
              </a:ext>
            </a:extLst>
          </p:cNvPr>
          <p:cNvSpPr/>
          <p:nvPr/>
        </p:nvSpPr>
        <p:spPr>
          <a:xfrm>
            <a:off x="2583068" y="3159579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D0156-5E9B-3244-80EC-DE434B4E84B8}"/>
              </a:ext>
            </a:extLst>
          </p:cNvPr>
          <p:cNvSpPr/>
          <p:nvPr/>
        </p:nvSpPr>
        <p:spPr>
          <a:xfrm>
            <a:off x="2583068" y="3442138"/>
            <a:ext cx="1021979" cy="27120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1711C8-B37E-DB45-8C93-83DCA6FF3130}"/>
              </a:ext>
            </a:extLst>
          </p:cNvPr>
          <p:cNvSpPr/>
          <p:nvPr/>
        </p:nvSpPr>
        <p:spPr>
          <a:xfrm>
            <a:off x="2583068" y="3724697"/>
            <a:ext cx="1021979" cy="33295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E2DFD33-610B-3844-AD1E-F9A22A44F366}"/>
              </a:ext>
            </a:extLst>
          </p:cNvPr>
          <p:cNvSpPr/>
          <p:nvPr/>
        </p:nvSpPr>
        <p:spPr>
          <a:xfrm>
            <a:off x="2365116" y="2574939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61B15D0-B1BE-664F-AFA1-C27A8E315CC5}"/>
              </a:ext>
            </a:extLst>
          </p:cNvPr>
          <p:cNvSpPr/>
          <p:nvPr/>
        </p:nvSpPr>
        <p:spPr>
          <a:xfrm>
            <a:off x="2365116" y="2863177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F1EBD50-BC67-544D-9951-195A60297DF5}"/>
              </a:ext>
            </a:extLst>
          </p:cNvPr>
          <p:cNvSpPr/>
          <p:nvPr/>
        </p:nvSpPr>
        <p:spPr>
          <a:xfrm>
            <a:off x="2365115" y="316666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D2D17B4-308A-C64C-B11E-5DF27889E6C8}"/>
              </a:ext>
            </a:extLst>
          </p:cNvPr>
          <p:cNvSpPr/>
          <p:nvPr/>
        </p:nvSpPr>
        <p:spPr>
          <a:xfrm>
            <a:off x="2365115" y="3451003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5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3140A4-2F77-C441-86FC-D3ED5B5AEC83}"/>
              </a:ext>
            </a:extLst>
          </p:cNvPr>
          <p:cNvSpPr/>
          <p:nvPr/>
        </p:nvSpPr>
        <p:spPr>
          <a:xfrm>
            <a:off x="2357271" y="3761925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6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3BF5C9-1A92-1A41-8E92-F7E097DDAB43}"/>
              </a:ext>
            </a:extLst>
          </p:cNvPr>
          <p:cNvSpPr/>
          <p:nvPr/>
        </p:nvSpPr>
        <p:spPr>
          <a:xfrm>
            <a:off x="8360229" y="917823"/>
            <a:ext cx="849085" cy="5109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538FEA3-34BF-5C40-AB7A-DA4C35D66455}"/>
              </a:ext>
            </a:extLst>
          </p:cNvPr>
          <p:cNvSpPr/>
          <p:nvPr/>
        </p:nvSpPr>
        <p:spPr>
          <a:xfrm>
            <a:off x="8143348" y="1040873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7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6182CB-CB72-DC4C-8716-055504C14540}"/>
              </a:ext>
            </a:extLst>
          </p:cNvPr>
          <p:cNvSpPr/>
          <p:nvPr/>
        </p:nvSpPr>
        <p:spPr>
          <a:xfrm>
            <a:off x="4011372" y="2574939"/>
            <a:ext cx="4683592" cy="158885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953FD0C-8FDA-C844-A5A6-CB03913D208F}"/>
              </a:ext>
            </a:extLst>
          </p:cNvPr>
          <p:cNvSpPr/>
          <p:nvPr/>
        </p:nvSpPr>
        <p:spPr>
          <a:xfrm>
            <a:off x="3882521" y="2534496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8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3203A91-73EE-E545-A8B4-BFA4114CE40D}"/>
              </a:ext>
            </a:extLst>
          </p:cNvPr>
          <p:cNvSpPr/>
          <p:nvPr/>
        </p:nvSpPr>
        <p:spPr>
          <a:xfrm>
            <a:off x="6931912" y="3698056"/>
            <a:ext cx="1648752" cy="359594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3830807-66A6-1C44-AD63-A25776C0C5DB}"/>
              </a:ext>
            </a:extLst>
          </p:cNvPr>
          <p:cNvSpPr/>
          <p:nvPr/>
        </p:nvSpPr>
        <p:spPr>
          <a:xfrm>
            <a:off x="6714279" y="3750230"/>
            <a:ext cx="257701" cy="24849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49787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5E7676E-6F49-0247-8B48-F0D83D00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6628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AD8CEE-A029-3041-BFB7-BC3266BC43BB}"/>
              </a:ext>
            </a:extLst>
          </p:cNvPr>
          <p:cNvSpPr/>
          <p:nvPr/>
        </p:nvSpPr>
        <p:spPr>
          <a:xfrm>
            <a:off x="45166" y="4881"/>
            <a:ext cx="777766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D9C9BA-B04A-1E4A-AD4A-8AEC0D59F9EF}"/>
              </a:ext>
            </a:extLst>
          </p:cNvPr>
          <p:cNvSpPr/>
          <p:nvPr/>
        </p:nvSpPr>
        <p:spPr>
          <a:xfrm>
            <a:off x="801912" y="15740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12DE38-CD49-6842-8A18-D86B5F37DA25}"/>
              </a:ext>
            </a:extLst>
          </p:cNvPr>
          <p:cNvSpPr/>
          <p:nvPr/>
        </p:nvSpPr>
        <p:spPr>
          <a:xfrm>
            <a:off x="578069" y="3278626"/>
            <a:ext cx="126436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5095DC-355A-6145-90DF-891605B819A4}"/>
              </a:ext>
            </a:extLst>
          </p:cNvPr>
          <p:cNvSpPr/>
          <p:nvPr/>
        </p:nvSpPr>
        <p:spPr>
          <a:xfrm>
            <a:off x="1063108" y="372556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DA999-5055-2947-8A8B-DB693581C263}"/>
              </a:ext>
            </a:extLst>
          </p:cNvPr>
          <p:cNvSpPr/>
          <p:nvPr/>
        </p:nvSpPr>
        <p:spPr>
          <a:xfrm>
            <a:off x="1939158" y="3278626"/>
            <a:ext cx="126436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A727C96-3B46-CF40-B124-1269BFC36D73}"/>
              </a:ext>
            </a:extLst>
          </p:cNvPr>
          <p:cNvSpPr/>
          <p:nvPr/>
        </p:nvSpPr>
        <p:spPr>
          <a:xfrm>
            <a:off x="2420507" y="372556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7D8E61-3D79-0544-96A0-59FC591AB794}"/>
              </a:ext>
            </a:extLst>
          </p:cNvPr>
          <p:cNvSpPr/>
          <p:nvPr/>
        </p:nvSpPr>
        <p:spPr>
          <a:xfrm>
            <a:off x="9373096" y="73573"/>
            <a:ext cx="2682269" cy="45181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19779F7-AB6A-374F-80AF-E726193226CE}"/>
              </a:ext>
            </a:extLst>
          </p:cNvPr>
          <p:cNvSpPr/>
          <p:nvPr/>
        </p:nvSpPr>
        <p:spPr>
          <a:xfrm>
            <a:off x="9152376" y="15715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E60714-4BE9-AC4F-9CB3-71C50D9AF211}"/>
              </a:ext>
            </a:extLst>
          </p:cNvPr>
          <p:cNvSpPr/>
          <p:nvPr/>
        </p:nvSpPr>
        <p:spPr>
          <a:xfrm>
            <a:off x="5633544" y="6069220"/>
            <a:ext cx="945932" cy="368238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D166DB-D31C-CD46-BDE1-D55418C6A9D7}"/>
              </a:ext>
            </a:extLst>
          </p:cNvPr>
          <p:cNvSpPr/>
          <p:nvPr/>
        </p:nvSpPr>
        <p:spPr>
          <a:xfrm>
            <a:off x="5395991" y="610093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1509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D04303B-EEA8-F545-808D-55BAD71FA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1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21C457-9E91-4D47-9C50-935D840BF4BD}"/>
              </a:ext>
            </a:extLst>
          </p:cNvPr>
          <p:cNvSpPr/>
          <p:nvPr/>
        </p:nvSpPr>
        <p:spPr>
          <a:xfrm>
            <a:off x="4572000" y="472964"/>
            <a:ext cx="2984938" cy="5888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2E6B3AD-AD6A-594A-B533-5993F48EB10E}"/>
              </a:ext>
            </a:extLst>
          </p:cNvPr>
          <p:cNvSpPr/>
          <p:nvPr/>
        </p:nvSpPr>
        <p:spPr>
          <a:xfrm>
            <a:off x="7451833" y="62548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BD8FB1-7456-3049-8AB8-29F3E424E9B2}"/>
              </a:ext>
            </a:extLst>
          </p:cNvPr>
          <p:cNvSpPr/>
          <p:nvPr/>
        </p:nvSpPr>
        <p:spPr>
          <a:xfrm>
            <a:off x="4519447" y="3397711"/>
            <a:ext cx="3153104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BD23FF-0E03-C440-B27F-DE4655433747}"/>
              </a:ext>
            </a:extLst>
          </p:cNvPr>
          <p:cNvSpPr/>
          <p:nvPr/>
        </p:nvSpPr>
        <p:spPr>
          <a:xfrm>
            <a:off x="7556938" y="351714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8C69D3-BC4F-7842-9EFC-FDFF2213AEC3}"/>
              </a:ext>
            </a:extLst>
          </p:cNvPr>
          <p:cNvSpPr/>
          <p:nvPr/>
        </p:nvSpPr>
        <p:spPr>
          <a:xfrm>
            <a:off x="4529957" y="4240218"/>
            <a:ext cx="3153104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7B49C8-E1BB-A340-93C7-A1276EC7A908}"/>
              </a:ext>
            </a:extLst>
          </p:cNvPr>
          <p:cNvSpPr/>
          <p:nvPr/>
        </p:nvSpPr>
        <p:spPr>
          <a:xfrm>
            <a:off x="7556938" y="435718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8ACAB6-60C0-9E4F-908D-27E157B7E188}"/>
              </a:ext>
            </a:extLst>
          </p:cNvPr>
          <p:cNvSpPr/>
          <p:nvPr/>
        </p:nvSpPr>
        <p:spPr>
          <a:xfrm>
            <a:off x="5686096" y="5237799"/>
            <a:ext cx="798786" cy="3113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916420-68A5-5044-A500-4C59EC41F436}"/>
              </a:ext>
            </a:extLst>
          </p:cNvPr>
          <p:cNvSpPr/>
          <p:nvPr/>
        </p:nvSpPr>
        <p:spPr>
          <a:xfrm>
            <a:off x="6411312" y="525160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0856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AC3F4F39-A66B-EC49-BAC5-C5AB7E320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874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03335-E4D5-CB4B-A5B4-A676599873E6}"/>
              </a:ext>
            </a:extLst>
          </p:cNvPr>
          <p:cNvSpPr/>
          <p:nvPr/>
        </p:nvSpPr>
        <p:spPr>
          <a:xfrm>
            <a:off x="4424854" y="2693518"/>
            <a:ext cx="1418898" cy="50162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5255F81-4145-2449-B310-698EBD96890C}"/>
              </a:ext>
            </a:extLst>
          </p:cNvPr>
          <p:cNvSpPr/>
          <p:nvPr/>
        </p:nvSpPr>
        <p:spPr>
          <a:xfrm>
            <a:off x="4214644" y="280244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F16B5-EABF-2E49-8CBF-5386F541C1EF}"/>
              </a:ext>
            </a:extLst>
          </p:cNvPr>
          <p:cNvSpPr/>
          <p:nvPr/>
        </p:nvSpPr>
        <p:spPr>
          <a:xfrm>
            <a:off x="8240111" y="1821159"/>
            <a:ext cx="1292772" cy="47009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49C260-7EB7-124B-9205-129797542B30}"/>
              </a:ext>
            </a:extLst>
          </p:cNvPr>
          <p:cNvSpPr/>
          <p:nvPr/>
        </p:nvSpPr>
        <p:spPr>
          <a:xfrm>
            <a:off x="8008881" y="1924827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278199-06A3-6548-BF62-D47868A7431D}"/>
              </a:ext>
            </a:extLst>
          </p:cNvPr>
          <p:cNvSpPr/>
          <p:nvPr/>
        </p:nvSpPr>
        <p:spPr>
          <a:xfrm>
            <a:off x="6096000" y="2889149"/>
            <a:ext cx="1502979" cy="1812795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3789C2E-B645-D449-B93D-6C5E87DAB4AC}"/>
              </a:ext>
            </a:extLst>
          </p:cNvPr>
          <p:cNvSpPr/>
          <p:nvPr/>
        </p:nvSpPr>
        <p:spPr>
          <a:xfrm>
            <a:off x="5917325" y="4570564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C2424-A0B7-B240-B85A-1C61D564B140}"/>
              </a:ext>
            </a:extLst>
          </p:cNvPr>
          <p:cNvSpPr/>
          <p:nvPr/>
        </p:nvSpPr>
        <p:spPr>
          <a:xfrm>
            <a:off x="8692056" y="4754493"/>
            <a:ext cx="830317" cy="470097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C219599-2089-764A-AB8C-89FBC180D643}"/>
              </a:ext>
            </a:extLst>
          </p:cNvPr>
          <p:cNvSpPr/>
          <p:nvPr/>
        </p:nvSpPr>
        <p:spPr>
          <a:xfrm>
            <a:off x="8450317" y="4852906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5058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6E9268-CBD3-654D-BEE1-29C747D69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87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89176D-CFAE-6944-A5BB-98EFA29E7BA5}"/>
              </a:ext>
            </a:extLst>
          </p:cNvPr>
          <p:cNvSpPr/>
          <p:nvPr/>
        </p:nvSpPr>
        <p:spPr>
          <a:xfrm>
            <a:off x="2501463" y="252535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0FFDD-5C86-7646-810E-6C87F0C30182}"/>
              </a:ext>
            </a:extLst>
          </p:cNvPr>
          <p:cNvSpPr/>
          <p:nvPr/>
        </p:nvSpPr>
        <p:spPr>
          <a:xfrm>
            <a:off x="2249213" y="256595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33711-196D-9841-8AE3-D7DF60040B7A}"/>
              </a:ext>
            </a:extLst>
          </p:cNvPr>
          <p:cNvSpPr/>
          <p:nvPr/>
        </p:nvSpPr>
        <p:spPr>
          <a:xfrm>
            <a:off x="2501463" y="2890343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0149D0-6DC5-8B41-B94A-59A17018D631}"/>
              </a:ext>
            </a:extLst>
          </p:cNvPr>
          <p:cNvSpPr/>
          <p:nvPr/>
        </p:nvSpPr>
        <p:spPr>
          <a:xfrm>
            <a:off x="2249213" y="2930949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E5367A-FF7F-AB4A-872A-F331E5DB5831}"/>
              </a:ext>
            </a:extLst>
          </p:cNvPr>
          <p:cNvSpPr/>
          <p:nvPr/>
        </p:nvSpPr>
        <p:spPr>
          <a:xfrm>
            <a:off x="2501463" y="3255334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58F80B-1965-0740-8F81-16D38A9E0F1A}"/>
              </a:ext>
            </a:extLst>
          </p:cNvPr>
          <p:cNvSpPr/>
          <p:nvPr/>
        </p:nvSpPr>
        <p:spPr>
          <a:xfrm>
            <a:off x="2259723" y="329594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3A0DBD-CBE9-234F-9D5B-86A28A0ABC10}"/>
              </a:ext>
            </a:extLst>
          </p:cNvPr>
          <p:cNvSpPr/>
          <p:nvPr/>
        </p:nvSpPr>
        <p:spPr>
          <a:xfrm>
            <a:off x="8665781" y="1063927"/>
            <a:ext cx="1093075" cy="55466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E37D1A-9C13-794A-B539-DB73A7F09EBC}"/>
              </a:ext>
            </a:extLst>
          </p:cNvPr>
          <p:cNvSpPr/>
          <p:nvPr/>
        </p:nvSpPr>
        <p:spPr>
          <a:xfrm>
            <a:off x="8471336" y="1199370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73782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A38EEE-8E72-9C47-AA8E-5E79DBCB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59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D1A9052-1277-6449-8D38-D4CE3A2C211B}"/>
              </a:ext>
            </a:extLst>
          </p:cNvPr>
          <p:cNvSpPr/>
          <p:nvPr/>
        </p:nvSpPr>
        <p:spPr>
          <a:xfrm>
            <a:off x="2459422" y="2851172"/>
            <a:ext cx="1093075" cy="36499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92CEEF4-DBF1-8C4F-A9B0-DE4048A148FF}"/>
              </a:ext>
            </a:extLst>
          </p:cNvPr>
          <p:cNvSpPr/>
          <p:nvPr/>
        </p:nvSpPr>
        <p:spPr>
          <a:xfrm>
            <a:off x="2207172" y="2891778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0BB991-AA30-D34F-9D68-BA582AC4C6AE}"/>
              </a:ext>
            </a:extLst>
          </p:cNvPr>
          <p:cNvSpPr/>
          <p:nvPr/>
        </p:nvSpPr>
        <p:spPr>
          <a:xfrm>
            <a:off x="8261129" y="3511891"/>
            <a:ext cx="788277" cy="480606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E4225E5-1C63-7E45-9FCA-2F40DB6F8ACA}"/>
              </a:ext>
            </a:extLst>
          </p:cNvPr>
          <p:cNvSpPr/>
          <p:nvPr/>
        </p:nvSpPr>
        <p:spPr>
          <a:xfrm>
            <a:off x="8008879" y="360648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B16ED7-BC03-4043-8B59-F70F52A0BBAC}"/>
              </a:ext>
            </a:extLst>
          </p:cNvPr>
          <p:cNvSpPr/>
          <p:nvPr/>
        </p:nvSpPr>
        <p:spPr>
          <a:xfrm>
            <a:off x="8366235" y="977230"/>
            <a:ext cx="1313793" cy="662383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22CCB8-5E6F-6140-96EA-9BB6677E7F0C}"/>
              </a:ext>
            </a:extLst>
          </p:cNvPr>
          <p:cNvSpPr/>
          <p:nvPr/>
        </p:nvSpPr>
        <p:spPr>
          <a:xfrm>
            <a:off x="8145514" y="1177041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6369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950456-0B29-4247-A2E4-137D1E0C7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26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BD7036-69AA-BD4D-B38D-8484B37B069F}"/>
              </a:ext>
            </a:extLst>
          </p:cNvPr>
          <p:cNvSpPr/>
          <p:nvPr/>
        </p:nvSpPr>
        <p:spPr>
          <a:xfrm>
            <a:off x="2343802" y="0"/>
            <a:ext cx="7525410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52CFDC5-4748-B04A-8B19-FEAD5069F7D4}"/>
              </a:ext>
            </a:extLst>
          </p:cNvPr>
          <p:cNvSpPr/>
          <p:nvPr/>
        </p:nvSpPr>
        <p:spPr>
          <a:xfrm>
            <a:off x="2081042" y="168165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36923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88A7D5B-BD3B-9A48-A021-8AC429E2A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451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7D09E7-0819-2647-A980-7FD2F083882F}"/>
              </a:ext>
            </a:extLst>
          </p:cNvPr>
          <p:cNvSpPr/>
          <p:nvPr/>
        </p:nvSpPr>
        <p:spPr>
          <a:xfrm>
            <a:off x="3720657" y="-84083"/>
            <a:ext cx="4740178" cy="620110"/>
          </a:xfrm>
          <a:prstGeom prst="rect">
            <a:avLst/>
          </a:prstGeom>
          <a:noFill/>
          <a:ln w="38100">
            <a:solidFill>
              <a:srgbClr val="FD00F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C742D0-9DE0-6B4D-B8C5-ACDE205466B1}"/>
              </a:ext>
            </a:extLst>
          </p:cNvPr>
          <p:cNvSpPr/>
          <p:nvPr/>
        </p:nvSpPr>
        <p:spPr>
          <a:xfrm>
            <a:off x="3457897" y="84082"/>
            <a:ext cx="294290" cy="283779"/>
          </a:xfrm>
          <a:prstGeom prst="ellipse">
            <a:avLst/>
          </a:prstGeom>
          <a:solidFill>
            <a:schemeClr val="bg1"/>
          </a:solidFill>
          <a:ln w="28575">
            <a:solidFill>
              <a:srgbClr val="FD0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D00FE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27911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72</Words>
  <Application>Microsoft Macintosh PowerPoint</Application>
  <PresentationFormat>Widescreen</PresentationFormat>
  <Paragraphs>67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Krause</dc:creator>
  <cp:lastModifiedBy>Andrew Krause</cp:lastModifiedBy>
  <cp:revision>47</cp:revision>
  <dcterms:created xsi:type="dcterms:W3CDTF">2021-12-15T16:55:52Z</dcterms:created>
  <dcterms:modified xsi:type="dcterms:W3CDTF">2021-12-16T09:08:36Z</dcterms:modified>
</cp:coreProperties>
</file>

<file path=docProps/thumbnail.jpeg>
</file>